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а Бусленко" userId="85f12253f6688c7a" providerId="LiveId" clId="{2EE739D6-E012-4BFB-B471-014582A843AC}"/>
    <pc:docChg chg="custSel addSld modSld">
      <pc:chgData name="Влада Бусленко" userId="85f12253f6688c7a" providerId="LiveId" clId="{2EE739D6-E012-4BFB-B471-014582A843AC}" dt="2026-06-05T05:41:16.149" v="32" actId="14100"/>
      <pc:docMkLst>
        <pc:docMk/>
      </pc:docMkLst>
      <pc:sldChg chg="addSp delSp modSp new mod">
        <pc:chgData name="Влада Бусленко" userId="85f12253f6688c7a" providerId="LiveId" clId="{2EE739D6-E012-4BFB-B471-014582A843AC}" dt="2026-06-05T05:39:58.934" v="13" actId="14100"/>
        <pc:sldMkLst>
          <pc:docMk/>
          <pc:sldMk cId="2581775287" sldId="256"/>
        </pc:sldMkLst>
        <pc:spChg chg="del">
          <ac:chgData name="Влада Бусленко" userId="85f12253f6688c7a" providerId="LiveId" clId="{2EE739D6-E012-4BFB-B471-014582A843AC}" dt="2026-06-05T05:38:19.938" v="2" actId="478"/>
          <ac:spMkLst>
            <pc:docMk/>
            <pc:sldMk cId="2581775287" sldId="256"/>
            <ac:spMk id="2" creationId="{21FCEC59-13C3-1F7D-6D2C-942806B06441}"/>
          </ac:spMkLst>
        </pc:spChg>
        <pc:spChg chg="del">
          <ac:chgData name="Влада Бусленко" userId="85f12253f6688c7a" providerId="LiveId" clId="{2EE739D6-E012-4BFB-B471-014582A843AC}" dt="2026-06-05T05:38:17.702" v="1" actId="478"/>
          <ac:spMkLst>
            <pc:docMk/>
            <pc:sldMk cId="2581775287" sldId="256"/>
            <ac:spMk id="3" creationId="{2435E9FB-40BF-E93F-A853-6754884E63B7}"/>
          </ac:spMkLst>
        </pc:spChg>
        <pc:picChg chg="add mod">
          <ac:chgData name="Влада Бусленко" userId="85f12253f6688c7a" providerId="LiveId" clId="{2EE739D6-E012-4BFB-B471-014582A843AC}" dt="2026-06-05T05:39:58.934" v="13" actId="14100"/>
          <ac:picMkLst>
            <pc:docMk/>
            <pc:sldMk cId="2581775287" sldId="256"/>
            <ac:picMk id="5" creationId="{F4BF0B8E-74B4-59BE-95BE-CACF66BC21D6}"/>
          </ac:picMkLst>
        </pc:picChg>
      </pc:sldChg>
      <pc:sldChg chg="addSp delSp modSp new mod">
        <pc:chgData name="Влада Бусленко" userId="85f12253f6688c7a" providerId="LiveId" clId="{2EE739D6-E012-4BFB-B471-014582A843AC}" dt="2026-06-05T05:40:31.237" v="20" actId="14100"/>
        <pc:sldMkLst>
          <pc:docMk/>
          <pc:sldMk cId="3993652263" sldId="257"/>
        </pc:sldMkLst>
        <pc:spChg chg="del mod">
          <ac:chgData name="Влада Бусленко" userId="85f12253f6688c7a" providerId="LiveId" clId="{2EE739D6-E012-4BFB-B471-014582A843AC}" dt="2026-06-05T05:40:14.903" v="16" actId="478"/>
          <ac:spMkLst>
            <pc:docMk/>
            <pc:sldMk cId="3993652263" sldId="257"/>
            <ac:spMk id="2" creationId="{749C7536-48E7-565A-7E01-FCBB144FA9EB}"/>
          </ac:spMkLst>
        </pc:spChg>
        <pc:spChg chg="del">
          <ac:chgData name="Влада Бусленко" userId="85f12253f6688c7a" providerId="LiveId" clId="{2EE739D6-E012-4BFB-B471-014582A843AC}" dt="2026-06-05T05:40:18.580" v="17" actId="478"/>
          <ac:spMkLst>
            <pc:docMk/>
            <pc:sldMk cId="3993652263" sldId="257"/>
            <ac:spMk id="3" creationId="{C6EA2CF4-6011-CA79-6F9A-7CA7460725C5}"/>
          </ac:spMkLst>
        </pc:spChg>
        <pc:picChg chg="add mod">
          <ac:chgData name="Влада Бусленко" userId="85f12253f6688c7a" providerId="LiveId" clId="{2EE739D6-E012-4BFB-B471-014582A843AC}" dt="2026-06-05T05:40:31.237" v="20" actId="14100"/>
          <ac:picMkLst>
            <pc:docMk/>
            <pc:sldMk cId="3993652263" sldId="257"/>
            <ac:picMk id="5" creationId="{0954ECDE-F87B-E845-A03C-8E00CD3C8EB0}"/>
          </ac:picMkLst>
        </pc:picChg>
      </pc:sldChg>
      <pc:sldChg chg="addSp delSp modSp new mod">
        <pc:chgData name="Влада Бусленко" userId="85f12253f6688c7a" providerId="LiveId" clId="{2EE739D6-E012-4BFB-B471-014582A843AC}" dt="2026-06-05T05:40:56.253" v="26" actId="14100"/>
        <pc:sldMkLst>
          <pc:docMk/>
          <pc:sldMk cId="2550805221" sldId="258"/>
        </pc:sldMkLst>
        <pc:spChg chg="del">
          <ac:chgData name="Влада Бусленко" userId="85f12253f6688c7a" providerId="LiveId" clId="{2EE739D6-E012-4BFB-B471-014582A843AC}" dt="2026-06-05T05:40:39.939" v="22" actId="478"/>
          <ac:spMkLst>
            <pc:docMk/>
            <pc:sldMk cId="2550805221" sldId="258"/>
            <ac:spMk id="2" creationId="{C806D75C-D2D0-480A-2C7B-6D94AE76A6E2}"/>
          </ac:spMkLst>
        </pc:spChg>
        <pc:spChg chg="del">
          <ac:chgData name="Влада Бусленко" userId="85f12253f6688c7a" providerId="LiveId" clId="{2EE739D6-E012-4BFB-B471-014582A843AC}" dt="2026-06-05T05:40:42.186" v="23" actId="478"/>
          <ac:spMkLst>
            <pc:docMk/>
            <pc:sldMk cId="2550805221" sldId="258"/>
            <ac:spMk id="3" creationId="{D294A58A-2CF6-A529-3EB4-D8B54B3A85BD}"/>
          </ac:spMkLst>
        </pc:spChg>
        <pc:picChg chg="add mod">
          <ac:chgData name="Влада Бусленко" userId="85f12253f6688c7a" providerId="LiveId" clId="{2EE739D6-E012-4BFB-B471-014582A843AC}" dt="2026-06-05T05:40:56.253" v="26" actId="14100"/>
          <ac:picMkLst>
            <pc:docMk/>
            <pc:sldMk cId="2550805221" sldId="258"/>
            <ac:picMk id="5" creationId="{9DB171A9-5586-DEDA-6AA8-60546520E76D}"/>
          </ac:picMkLst>
        </pc:picChg>
      </pc:sldChg>
      <pc:sldChg chg="addSp delSp modSp new mod">
        <pc:chgData name="Влада Бусленко" userId="85f12253f6688c7a" providerId="LiveId" clId="{2EE739D6-E012-4BFB-B471-014582A843AC}" dt="2026-06-05T05:41:16.149" v="32" actId="14100"/>
        <pc:sldMkLst>
          <pc:docMk/>
          <pc:sldMk cId="3959481489" sldId="259"/>
        </pc:sldMkLst>
        <pc:spChg chg="del">
          <ac:chgData name="Влада Бусленко" userId="85f12253f6688c7a" providerId="LiveId" clId="{2EE739D6-E012-4BFB-B471-014582A843AC}" dt="2026-06-05T05:41:04.458" v="28" actId="478"/>
          <ac:spMkLst>
            <pc:docMk/>
            <pc:sldMk cId="3959481489" sldId="259"/>
            <ac:spMk id="2" creationId="{F5189344-06F6-3152-B2C3-8A22A14E4F99}"/>
          </ac:spMkLst>
        </pc:spChg>
        <pc:spChg chg="del">
          <ac:chgData name="Влада Бусленко" userId="85f12253f6688c7a" providerId="LiveId" clId="{2EE739D6-E012-4BFB-B471-014582A843AC}" dt="2026-06-05T05:41:06.582" v="29" actId="478"/>
          <ac:spMkLst>
            <pc:docMk/>
            <pc:sldMk cId="3959481489" sldId="259"/>
            <ac:spMk id="3" creationId="{D0901663-75F6-DB0A-0B65-0A9CAD8E6B9B}"/>
          </ac:spMkLst>
        </pc:spChg>
        <pc:picChg chg="add mod">
          <ac:chgData name="Влада Бусленко" userId="85f12253f6688c7a" providerId="LiveId" clId="{2EE739D6-E012-4BFB-B471-014582A843AC}" dt="2026-06-05T05:41:16.149" v="32" actId="14100"/>
          <ac:picMkLst>
            <pc:docMk/>
            <pc:sldMk cId="3959481489" sldId="259"/>
            <ac:picMk id="5" creationId="{EBB02DFD-2F9E-F04B-A701-58528D50E4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1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9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98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8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9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15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881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979F00-A26F-4918-8F15-C0C21DBD9E7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7B1EFF-768A-4E86-A995-429B4FA45C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BF0B8E-74B4-59BE-95BE-CACF66BC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1" y="0"/>
            <a:ext cx="9654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4ECDE-F87B-E845-A03C-8E00CD3C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0"/>
            <a:ext cx="9605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5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171A9-5586-DEDA-6AA8-60546520E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0"/>
            <a:ext cx="9605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B02DFD-2F9E-F04B-A701-58528D50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0"/>
            <a:ext cx="9613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1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ило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TM03457510[[fn=Мило]]</Template>
  <TotalTime>3</TotalTime>
  <Words>0</Words>
  <Application>Microsoft Office PowerPoint</Application>
  <PresentationFormat>Широкий екран</PresentationFormat>
  <Paragraphs>0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7" baseType="lpstr">
      <vt:lpstr>Century Gothic</vt:lpstr>
      <vt:lpstr>Garamond</vt:lpstr>
      <vt:lpstr>Мило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Влада Бусленко</dc:creator>
  <cp:lastModifiedBy>Влада Бусленко</cp:lastModifiedBy>
  <cp:revision>1</cp:revision>
  <dcterms:created xsi:type="dcterms:W3CDTF">2026-06-05T05:38:07Z</dcterms:created>
  <dcterms:modified xsi:type="dcterms:W3CDTF">2026-06-05T05:41:19Z</dcterms:modified>
</cp:coreProperties>
</file>