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а Бусленко" userId="85f12253f6688c7a" providerId="LiveId" clId="{2EE739D6-E012-4BFB-B471-014582A843AC}"/>
    <pc:docChg chg="custSel addSld modSld">
      <pc:chgData name="Влада Бусленко" userId="85f12253f6688c7a" providerId="LiveId" clId="{2EE739D6-E012-4BFB-B471-014582A843AC}" dt="2026-06-04T05:39:34.305" v="34" actId="14100"/>
      <pc:docMkLst>
        <pc:docMk/>
      </pc:docMkLst>
      <pc:sldChg chg="addSp delSp modSp new mod">
        <pc:chgData name="Влада Бусленко" userId="85f12253f6688c7a" providerId="LiveId" clId="{2EE739D6-E012-4BFB-B471-014582A843AC}" dt="2026-06-04T05:33:57.666" v="10" actId="478"/>
        <pc:sldMkLst>
          <pc:docMk/>
          <pc:sldMk cId="3009577406" sldId="256"/>
        </pc:sldMkLst>
        <pc:spChg chg="del">
          <ac:chgData name="Влада Бусленко" userId="85f12253f6688c7a" providerId="LiveId" clId="{2EE739D6-E012-4BFB-B471-014582A843AC}" dt="2026-06-04T05:33:28.853" v="8" actId="478"/>
          <ac:spMkLst>
            <pc:docMk/>
            <pc:sldMk cId="3009577406" sldId="256"/>
            <ac:spMk id="2" creationId="{8815F8B8-614B-1706-FE2E-FF41F0E5D95C}"/>
          </ac:spMkLst>
        </pc:spChg>
        <pc:spChg chg="del">
          <ac:chgData name="Влада Бусленко" userId="85f12253f6688c7a" providerId="LiveId" clId="{2EE739D6-E012-4BFB-B471-014582A843AC}" dt="2026-06-04T05:33:26.212" v="7" actId="478"/>
          <ac:spMkLst>
            <pc:docMk/>
            <pc:sldMk cId="3009577406" sldId="256"/>
            <ac:spMk id="3" creationId="{344EF447-1582-9FF5-5F1B-8884F96ABCB3}"/>
          </ac:spMkLst>
        </pc:spChg>
        <pc:picChg chg="add mod">
          <ac:chgData name="Влада Бусленко" userId="85f12253f6688c7a" providerId="LiveId" clId="{2EE739D6-E012-4BFB-B471-014582A843AC}" dt="2026-06-04T05:33:21.951" v="6" actId="1076"/>
          <ac:picMkLst>
            <pc:docMk/>
            <pc:sldMk cId="3009577406" sldId="256"/>
            <ac:picMk id="5" creationId="{1A8C9A2D-A063-ED09-4844-0BB48FA550AC}"/>
          </ac:picMkLst>
        </pc:picChg>
        <pc:picChg chg="add del mod">
          <ac:chgData name="Влада Бусленко" userId="85f12253f6688c7a" providerId="LiveId" clId="{2EE739D6-E012-4BFB-B471-014582A843AC}" dt="2026-06-04T05:33:57.666" v="10" actId="478"/>
          <ac:picMkLst>
            <pc:docMk/>
            <pc:sldMk cId="3009577406" sldId="256"/>
            <ac:picMk id="7" creationId="{8FDCC899-94CD-5939-BDF8-E36BDE3C18D1}"/>
          </ac:picMkLst>
        </pc:picChg>
      </pc:sldChg>
      <pc:sldChg chg="addSp delSp modSp add mod">
        <pc:chgData name="Влада Бусленко" userId="85f12253f6688c7a" providerId="LiveId" clId="{2EE739D6-E012-4BFB-B471-014582A843AC}" dt="2026-06-04T05:38:21.877" v="18" actId="1076"/>
        <pc:sldMkLst>
          <pc:docMk/>
          <pc:sldMk cId="2286726037" sldId="257"/>
        </pc:sldMkLst>
        <pc:picChg chg="add mod">
          <ac:chgData name="Влада Бусленко" userId="85f12253f6688c7a" providerId="LiveId" clId="{2EE739D6-E012-4BFB-B471-014582A843AC}" dt="2026-06-04T05:38:21.877" v="18" actId="1076"/>
          <ac:picMkLst>
            <pc:docMk/>
            <pc:sldMk cId="2286726037" sldId="257"/>
            <ac:picMk id="3" creationId="{3F8353C4-0631-968F-419F-326ECF510E57}"/>
          </ac:picMkLst>
        </pc:picChg>
        <pc:picChg chg="del">
          <ac:chgData name="Влада Бусленко" userId="85f12253f6688c7a" providerId="LiveId" clId="{2EE739D6-E012-4BFB-B471-014582A843AC}" dt="2026-06-04T05:38:00.169" v="13" actId="478"/>
          <ac:picMkLst>
            <pc:docMk/>
            <pc:sldMk cId="2286726037" sldId="257"/>
            <ac:picMk id="5" creationId="{58A8C75A-6FA9-590C-F075-AEDADF03A8FB}"/>
          </ac:picMkLst>
        </pc:picChg>
      </pc:sldChg>
      <pc:sldChg chg="addSp delSp modSp add mod">
        <pc:chgData name="Влада Бусленко" userId="85f12253f6688c7a" providerId="LiveId" clId="{2EE739D6-E012-4BFB-B471-014582A843AC}" dt="2026-06-04T05:38:39.574" v="23" actId="1076"/>
        <pc:sldMkLst>
          <pc:docMk/>
          <pc:sldMk cId="3944388833" sldId="258"/>
        </pc:sldMkLst>
        <pc:picChg chg="add mod">
          <ac:chgData name="Влада Бусленко" userId="85f12253f6688c7a" providerId="LiveId" clId="{2EE739D6-E012-4BFB-B471-014582A843AC}" dt="2026-06-04T05:38:39.574" v="23" actId="1076"/>
          <ac:picMkLst>
            <pc:docMk/>
            <pc:sldMk cId="3944388833" sldId="258"/>
            <ac:picMk id="3" creationId="{ACEBBDAE-B61C-E3B8-E0AF-30CA7443F51D}"/>
          </ac:picMkLst>
        </pc:picChg>
        <pc:picChg chg="del">
          <ac:chgData name="Влада Бусленко" userId="85f12253f6688c7a" providerId="LiveId" clId="{2EE739D6-E012-4BFB-B471-014582A843AC}" dt="2026-06-04T05:38:26.002" v="19" actId="478"/>
          <ac:picMkLst>
            <pc:docMk/>
            <pc:sldMk cId="3944388833" sldId="258"/>
            <ac:picMk id="5" creationId="{88782D8E-14F1-0AD9-E956-B605BACD67F9}"/>
          </ac:picMkLst>
        </pc:picChg>
      </pc:sldChg>
      <pc:sldChg chg="addSp delSp modSp add mod">
        <pc:chgData name="Влада Бусленко" userId="85f12253f6688c7a" providerId="LiveId" clId="{2EE739D6-E012-4BFB-B471-014582A843AC}" dt="2026-06-04T05:39:17.828" v="30" actId="14100"/>
        <pc:sldMkLst>
          <pc:docMk/>
          <pc:sldMk cId="3589791672" sldId="259"/>
        </pc:sldMkLst>
        <pc:picChg chg="del">
          <ac:chgData name="Влада Бусленко" userId="85f12253f6688c7a" providerId="LiveId" clId="{2EE739D6-E012-4BFB-B471-014582A843AC}" dt="2026-06-04T05:38:50.897" v="26" actId="478"/>
          <ac:picMkLst>
            <pc:docMk/>
            <pc:sldMk cId="3589791672" sldId="259"/>
            <ac:picMk id="3" creationId="{19FF383C-1864-AF06-1F93-3210D0151119}"/>
          </ac:picMkLst>
        </pc:picChg>
        <pc:picChg chg="add mod">
          <ac:chgData name="Влада Бусленко" userId="85f12253f6688c7a" providerId="LiveId" clId="{2EE739D6-E012-4BFB-B471-014582A843AC}" dt="2026-06-04T05:39:17.828" v="30" actId="14100"/>
          <ac:picMkLst>
            <pc:docMk/>
            <pc:sldMk cId="3589791672" sldId="259"/>
            <ac:picMk id="4" creationId="{52A087FC-C4B3-4CCB-2EFF-5EA4ED9EC539}"/>
          </ac:picMkLst>
        </pc:picChg>
      </pc:sldChg>
      <pc:sldChg chg="addSp delSp modSp add mod">
        <pc:chgData name="Влада Бусленко" userId="85f12253f6688c7a" providerId="LiveId" clId="{2EE739D6-E012-4BFB-B471-014582A843AC}" dt="2026-06-04T05:39:34.305" v="34" actId="14100"/>
        <pc:sldMkLst>
          <pc:docMk/>
          <pc:sldMk cId="2844973291" sldId="260"/>
        </pc:sldMkLst>
        <pc:picChg chg="del">
          <ac:chgData name="Влада Бусленко" userId="85f12253f6688c7a" providerId="LiveId" clId="{2EE739D6-E012-4BFB-B471-014582A843AC}" dt="2026-06-04T05:39:21.361" v="31" actId="478"/>
          <ac:picMkLst>
            <pc:docMk/>
            <pc:sldMk cId="2844973291" sldId="260"/>
            <ac:picMk id="3" creationId="{021847CE-0972-E76B-42CC-32D71B4F183C}"/>
          </ac:picMkLst>
        </pc:picChg>
        <pc:picChg chg="add mod">
          <ac:chgData name="Влада Бусленко" userId="85f12253f6688c7a" providerId="LiveId" clId="{2EE739D6-E012-4BFB-B471-014582A843AC}" dt="2026-06-04T05:39:34.305" v="34" actId="14100"/>
          <ac:picMkLst>
            <pc:docMk/>
            <pc:sldMk cId="2844973291" sldId="260"/>
            <ac:picMk id="4" creationId="{C56A2628-9D59-6040-EF13-1A9C5470BC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66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5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4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5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15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9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5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3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AE8AE37-142A-4DE9-8725-8202857E00DD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CC086D-4941-43E2-8063-FC1386A4F2D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9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8C9A2D-A063-ED09-4844-0BB48FA5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32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CAD96-0E5B-3960-9447-1759F5BA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353C4-0631-968F-419F-326ECF51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13" y="0"/>
            <a:ext cx="837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2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D5118-BABA-D5F2-4F89-2DF0D334F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EBBDAE-B61C-E3B8-E0AF-30CA7443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92" y="0"/>
            <a:ext cx="8421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3A14B-BCFB-0F44-EAA5-D43A3E35D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087FC-C4B3-4CCB-2EFF-5EA4ED9EC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89" y="-1"/>
            <a:ext cx="84036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A934A-3AAA-4566-89FD-FF0B8D4E2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6A2628-9D59-6040-EF13-1A9C5470B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89" y="0"/>
            <a:ext cx="8420146" cy="68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7329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Фіолетова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Поси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и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TM10001115[[fn=Посилка]]</Template>
  <TotalTime>6</TotalTime>
  <Words>0</Words>
  <Application>Microsoft Office PowerPoint</Application>
  <PresentationFormat>Широкий екран</PresentationFormat>
  <Paragraphs>0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Corbel</vt:lpstr>
      <vt:lpstr>Gill Sans MT</vt:lpstr>
      <vt:lpstr>Посилка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Влада Бусленко</dc:creator>
  <cp:lastModifiedBy>Влада Бусленко</cp:lastModifiedBy>
  <cp:revision>1</cp:revision>
  <dcterms:created xsi:type="dcterms:W3CDTF">2026-06-04T05:32:47Z</dcterms:created>
  <dcterms:modified xsi:type="dcterms:W3CDTF">2026-06-04T05:39:47Z</dcterms:modified>
</cp:coreProperties>
</file>